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B224D-17FF-8459-728F-EC9FD6146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8150E-5E8C-DC24-D4FB-3C36880DD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4E443-4F8D-1D58-3C41-0617D43B6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CA868-A20F-8348-9765-E7CDFF02C0D5}" type="datetimeFigureOut">
              <a:rPr lang="en-US" smtClean="0"/>
              <a:t>4/30/22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4C812-8332-C357-D193-532EC22C2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1141F-5056-2B49-3973-F9EA0673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E963-0663-1743-817F-B7521F101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7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C7B63-D8CE-54F1-A33D-3C2EEF34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26DB7-6A17-0237-AFD8-DBB8B7C86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7E5C8-F174-6335-1C65-833B724E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CA868-A20F-8348-9765-E7CDFF02C0D5}" type="datetimeFigureOut">
              <a:rPr lang="en-US" smtClean="0"/>
              <a:t>4/30/22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A6C0E-44E2-F165-F92F-16B400990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EBE2E-2E38-D4E2-F535-936605A2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E963-0663-1743-817F-B7521F101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3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694DFD-2571-A765-06EF-3D369F900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30B3A-F84E-8320-E284-B31FA6855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D5BCB-EAC8-E00C-C40F-2927F56A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CA868-A20F-8348-9765-E7CDFF02C0D5}" type="datetimeFigureOut">
              <a:rPr lang="en-US" smtClean="0"/>
              <a:t>4/30/22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558F2-5AE6-CF09-25A3-CB8FCDBC9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9CAB-5D12-B507-BF84-3377E54E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E963-0663-1743-817F-B7521F101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2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1CFD-A8F5-16EF-ED64-243031D4F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10374-AA78-A309-13CB-D005C7674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E6AA8-660B-333B-2746-BC4DBFD4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CA868-A20F-8348-9765-E7CDFF02C0D5}" type="datetimeFigureOut">
              <a:rPr lang="en-US" smtClean="0"/>
              <a:t>4/30/22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1B307-0439-10B3-591C-EAA024E1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A1205-FA61-EC5B-5057-00D3EA43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E963-0663-1743-817F-B7521F101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FAFC4-39C2-3BB8-1AA4-150E98A8A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907E5-EB97-4685-4BE6-1B55F4CEC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B087C-82BF-15BB-3029-56A36D9A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CA868-A20F-8348-9765-E7CDFF02C0D5}" type="datetimeFigureOut">
              <a:rPr lang="en-US" smtClean="0"/>
              <a:t>4/30/22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5CEB0-A9A4-E115-7662-A0A42CBE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F6BC2-9236-CE66-188D-AB94C0A7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E963-0663-1743-817F-B7521F101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2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D165-E860-4522-79FC-1B803F886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6AE76-E7CC-C36A-B67A-787ED613FA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86127-A762-0070-2D22-2F16CB9B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434C8-6F10-D569-78C6-70AE8D92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CA868-A20F-8348-9765-E7CDFF02C0D5}" type="datetimeFigureOut">
              <a:rPr lang="en-US" smtClean="0"/>
              <a:t>4/30/22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39D5D-8C93-0543-284B-579AF49B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C6A34-97FE-9669-ADE5-656F5B9D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E963-0663-1743-817F-B7521F101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3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D4CA-76EB-0531-CAD4-EA840BFD1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933CE-4E9E-5120-3477-5D53191BF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9B1BE-06D7-2B6F-FF87-A2741A96A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0E02F2-C39A-CFE6-1E91-9FA40C3A3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47348C-F237-D133-9749-064AA2628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EC4B8F-108E-73A1-6AD6-DC63D68A7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CA868-A20F-8348-9765-E7CDFF02C0D5}" type="datetimeFigureOut">
              <a:rPr lang="en-US" smtClean="0"/>
              <a:t>4/30/22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94B3C5-0B64-FFF7-FC82-8EA9E62E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498B3-6036-335E-4BB2-2ED897ADF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E963-0663-1743-817F-B7521F101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CCBC-537B-064D-2241-152D2E72E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047933-C641-081B-0F11-42F81B7F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CA868-A20F-8348-9765-E7CDFF02C0D5}" type="datetimeFigureOut">
              <a:rPr lang="en-US" smtClean="0"/>
              <a:t>4/30/22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86DB4-49B7-59A1-29F1-A37A5925B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FD7B50-7E1E-35A1-3233-4AC9A2A7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E963-0663-1743-817F-B7521F101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9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209FA-9714-5C6B-DE30-65981D3A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CA868-A20F-8348-9765-E7CDFF02C0D5}" type="datetimeFigureOut">
              <a:rPr lang="en-US" smtClean="0"/>
              <a:t>4/30/22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72E38E-09A5-F4B0-64A2-0C6943A2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BB69A-6593-5636-B413-CED8CB58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E963-0663-1743-817F-B7521F101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6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0FE1-6888-8C39-108F-C6E95CB40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15ED-C490-88E4-BF02-B11626698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7AA42-BDA8-0EAE-54AE-F2CC81435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51E94-ACFB-7E92-1CE0-854270B4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CA868-A20F-8348-9765-E7CDFF02C0D5}" type="datetimeFigureOut">
              <a:rPr lang="en-US" smtClean="0"/>
              <a:t>4/30/22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292CE-B800-36B8-64E8-3249D35A6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612F7-2123-459B-CE6F-D7A9BF5F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E963-0663-1743-817F-B7521F101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3D772-4E00-4D27-30DB-659D4F1B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6AEC1A-44D8-256E-D26A-26195AD06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B2A32-1B5C-0193-FC7F-2F66E3A09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01E19-A22E-1B12-A9B7-B78048E2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CA868-A20F-8348-9765-E7CDFF02C0D5}" type="datetimeFigureOut">
              <a:rPr lang="en-US" smtClean="0"/>
              <a:t>4/30/22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E250B-1CF5-8E2F-44A0-A50DC6DA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CC7B9-E973-135D-22B1-81EA4694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E963-0663-1743-817F-B7521F101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2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0BC03B-94E8-0DD1-0194-19A8D463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8A518-18BD-E3E7-2610-1D41C1CF3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33CAD-BF2C-0868-BD39-2C1FE1113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CA868-A20F-8348-9765-E7CDFF02C0D5}" type="datetimeFigureOut">
              <a:rPr lang="en-US" smtClean="0"/>
              <a:t>4/30/22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6FE70-D38C-ECF6-F16B-1D09C5D09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11634-F173-F090-6154-54F24ED4B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2E963-0663-1743-817F-B7521F101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8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7F77-BCB9-13A1-D5EB-5F39B412F9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>
                <a:latin typeface="Amasis MT Pro" panose="020F0502020204030204" pitchFamily="34" charset="0"/>
                <a:cs typeface="Aldhabi" pitchFamily="2" charset="-78"/>
              </a:rPr>
              <a:t>Megha Kapoor on Art and Painting. </a:t>
            </a:r>
            <a:endParaRPr lang="en-US" b="1" dirty="0">
              <a:latin typeface="Amasis MT Pro" panose="020F0502020204030204" pitchFamily="34" charset="0"/>
              <a:cs typeface="Aldhabi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965806-EEC2-6D4B-1861-30074CB0CD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Painting Process and Techniques….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87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2A486-F288-373C-4E0F-50AFFF2E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LIGHT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B7A07-1368-54B8-B31C-FAB8A1FB4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Nothing in the Light is as Dark as Shadow.</a:t>
            </a:r>
          </a:p>
          <a:p>
            <a:r>
              <a:rPr lang="en-IN" dirty="0"/>
              <a:t>Nothing in the Dark is as light as Light </a:t>
            </a:r>
          </a:p>
          <a:p>
            <a:r>
              <a:rPr lang="en-IN" dirty="0"/>
              <a:t>Sunlight is Warm yellow to Red</a:t>
            </a:r>
          </a:p>
          <a:p>
            <a:r>
              <a:rPr lang="en-IN" dirty="0"/>
              <a:t>Skylight is Cool green to purple</a:t>
            </a:r>
          </a:p>
          <a:p>
            <a:r>
              <a:rPr lang="en-IN" dirty="0"/>
              <a:t>The </a:t>
            </a:r>
            <a:r>
              <a:rPr lang="en-IN" dirty="0" err="1"/>
              <a:t>color</a:t>
            </a:r>
            <a:r>
              <a:rPr lang="en-IN" dirty="0"/>
              <a:t> of the light is most revealing on White object</a:t>
            </a:r>
          </a:p>
          <a:p>
            <a:r>
              <a:rPr lang="en-IN" dirty="0">
                <a:solidFill>
                  <a:srgbClr val="FF0000"/>
                </a:solidFill>
              </a:rPr>
              <a:t>Warm light on warm object </a:t>
            </a:r>
            <a:r>
              <a:rPr lang="en-IN" dirty="0" err="1">
                <a:solidFill>
                  <a:srgbClr val="FF0000"/>
                </a:solidFill>
              </a:rPr>
              <a:t>instensify</a:t>
            </a:r>
            <a:r>
              <a:rPr lang="en-IN" dirty="0">
                <a:solidFill>
                  <a:srgbClr val="FF0000"/>
                </a:solidFill>
              </a:rPr>
              <a:t> and on cool object mute.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9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0A77-E9B0-99A3-DAAB-8AB76169C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FEELING &amp; BRUSHWORK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187FF-6D64-E385-D5A8-F1305B21B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Try to paint the Mood of the Sunny Day, it will be naturally warm</a:t>
            </a:r>
          </a:p>
          <a:p>
            <a:r>
              <a:rPr lang="en-IN" dirty="0"/>
              <a:t>Try to put your Soul inside every painting. Feeling is Everything.</a:t>
            </a:r>
          </a:p>
          <a:p>
            <a:r>
              <a:rPr lang="en-IN" dirty="0"/>
              <a:t>When you have succeeded with expression. Stop!</a:t>
            </a:r>
          </a:p>
          <a:p>
            <a:r>
              <a:rPr lang="en-IN" dirty="0">
                <a:solidFill>
                  <a:srgbClr val="FF0000"/>
                </a:solidFill>
              </a:rPr>
              <a:t>Brushwork should be spontaneous</a:t>
            </a:r>
          </a:p>
        </p:txBody>
      </p:sp>
    </p:spTree>
    <p:extLst>
      <p:ext uri="{BB962C8B-B14F-4D97-AF65-F5344CB8AC3E}">
        <p14:creationId xmlns:p14="http://schemas.microsoft.com/office/powerpoint/2010/main" val="1994263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5116-8FDF-F230-1908-243199C1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2DC94-E140-26B8-7928-7B6D0FAA2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Shapes, Large Value Values, </a:t>
            </a:r>
            <a:r>
              <a:rPr lang="en-IN" dirty="0" err="1"/>
              <a:t>Color</a:t>
            </a:r>
            <a:r>
              <a:rPr lang="en-IN" dirty="0"/>
              <a:t> Harmonies </a:t>
            </a:r>
          </a:p>
          <a:p>
            <a:r>
              <a:rPr lang="en-IN" dirty="0"/>
              <a:t>Draw connecting the Negative areas.</a:t>
            </a:r>
          </a:p>
          <a:p>
            <a:r>
              <a:rPr lang="en-IN" dirty="0"/>
              <a:t>Dominant </a:t>
            </a:r>
            <a:r>
              <a:rPr lang="en-IN" dirty="0" err="1"/>
              <a:t>color</a:t>
            </a:r>
            <a:r>
              <a:rPr lang="en-IN" dirty="0"/>
              <a:t>, temperatures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97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BA6B-9BD7-2759-8306-F70396616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to see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938BE-6966-6D0B-CE7B-2D36B82D5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85999"/>
            <a:ext cx="7896496" cy="3267557"/>
          </a:xfrm>
        </p:spPr>
        <p:txBody>
          <a:bodyPr/>
          <a:lstStyle/>
          <a:p>
            <a:r>
              <a:rPr lang="en-IN" dirty="0"/>
              <a:t>First thing that should come to your Mind is  </a:t>
            </a:r>
          </a:p>
          <a:p>
            <a:r>
              <a:rPr lang="en-IN" dirty="0">
                <a:solidFill>
                  <a:srgbClr val="FF0000"/>
                </a:solidFill>
              </a:rPr>
              <a:t>Don’t copy …..Interpret </a:t>
            </a:r>
          </a:p>
          <a:p>
            <a:r>
              <a:rPr lang="en-IN" dirty="0"/>
              <a:t>Just don’t copy the scene you just have to feel as if it was made out of Paint 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4B7DABB-6629-D12E-74BD-CA992E1B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97" y="649111"/>
            <a:ext cx="3104911" cy="49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4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C7AA1-733B-442E-BD30-03A3D77F8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45" y="894291"/>
            <a:ext cx="10515600" cy="4351338"/>
          </a:xfrm>
        </p:spPr>
        <p:txBody>
          <a:bodyPr/>
          <a:lstStyle/>
          <a:p>
            <a:r>
              <a:rPr lang="en-IN" dirty="0"/>
              <a:t> Be Bold and Clear. What do you want to say and why ? </a:t>
            </a:r>
          </a:p>
          <a:p>
            <a:r>
              <a:rPr lang="en-IN" dirty="0"/>
              <a:t>Be simple ( if you want to interpret a strong painting) </a:t>
            </a:r>
          </a:p>
          <a:p>
            <a:r>
              <a:rPr lang="en-IN" dirty="0"/>
              <a:t>Thing about your Focal point, thing about your design first and story later. </a:t>
            </a:r>
          </a:p>
          <a:p>
            <a:r>
              <a:rPr lang="en-IN" dirty="0"/>
              <a:t>First thing is Which areas are the Darkest/Lightest </a:t>
            </a:r>
          </a:p>
          <a:p>
            <a:r>
              <a:rPr lang="en-IN" dirty="0"/>
              <a:t>Coolest / Warmest </a:t>
            </a:r>
          </a:p>
          <a:p>
            <a:r>
              <a:rPr lang="en-IN" dirty="0"/>
              <a:t>Dullest /Richest </a:t>
            </a:r>
          </a:p>
          <a:p>
            <a:r>
              <a:rPr lang="en-IN" dirty="0"/>
              <a:t>Active / Quiet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7524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5E75-A140-98AF-0F40-990BEF99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PAINTING CONSIST OF 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46C63-DDCE-7BED-F509-88DBB29A7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 Composition </a:t>
            </a:r>
          </a:p>
          <a:p>
            <a:r>
              <a:rPr lang="en-IN" dirty="0"/>
              <a:t>Shapes</a:t>
            </a:r>
          </a:p>
          <a:p>
            <a:r>
              <a:rPr lang="en-IN" dirty="0" err="1"/>
              <a:t>Colors</a:t>
            </a:r>
            <a:endParaRPr lang="en-IN" dirty="0"/>
          </a:p>
          <a:p>
            <a:r>
              <a:rPr lang="en-IN" dirty="0"/>
              <a:t>Values</a:t>
            </a:r>
          </a:p>
          <a:p>
            <a:r>
              <a:rPr lang="en-IN" dirty="0"/>
              <a:t>Edges</a:t>
            </a:r>
          </a:p>
          <a:p>
            <a:r>
              <a:rPr lang="en-IN" dirty="0"/>
              <a:t>Feeling and Brushwork are also very significant. </a:t>
            </a:r>
          </a:p>
        </p:txBody>
      </p:sp>
    </p:spTree>
    <p:extLst>
      <p:ext uri="{BB962C8B-B14F-4D97-AF65-F5344CB8AC3E}">
        <p14:creationId xmlns:p14="http://schemas.microsoft.com/office/powerpoint/2010/main" val="343544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DEE0-E098-DDC1-0811-A831E102F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Composition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ED76D-981C-00C3-DBD6-EF4AE6232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Thing about the Focal point </a:t>
            </a:r>
          </a:p>
          <a:p>
            <a:r>
              <a:rPr lang="en-IN" dirty="0"/>
              <a:t>Design , leading lines</a:t>
            </a:r>
          </a:p>
          <a:p>
            <a:r>
              <a:rPr lang="en-IN" dirty="0"/>
              <a:t>Rule of thirds, odds </a:t>
            </a:r>
          </a:p>
          <a:p>
            <a:r>
              <a:rPr lang="en-IN" dirty="0"/>
              <a:t>Different kinds of Composition are there L, A, V</a:t>
            </a:r>
          </a:p>
          <a:p>
            <a:r>
              <a:rPr lang="en-IN" dirty="0"/>
              <a:t>Thing about Foreground, </a:t>
            </a:r>
            <a:r>
              <a:rPr lang="en-IN" dirty="0" err="1"/>
              <a:t>Middleground</a:t>
            </a:r>
            <a:r>
              <a:rPr lang="en-IN" dirty="0"/>
              <a:t>, Background. </a:t>
            </a:r>
          </a:p>
          <a:p>
            <a:r>
              <a:rPr lang="en-IN" dirty="0"/>
              <a:t>Perspective and </a:t>
            </a:r>
            <a:r>
              <a:rPr lang="en-IN" dirty="0" err="1"/>
              <a:t>Color</a:t>
            </a:r>
            <a:r>
              <a:rPr lang="en-IN" dirty="0"/>
              <a:t> perspective (things at distance will be </a:t>
            </a:r>
            <a:r>
              <a:rPr lang="en-IN" dirty="0" err="1"/>
              <a:t>cooloer</a:t>
            </a:r>
            <a:r>
              <a:rPr lang="en-IN" dirty="0"/>
              <a:t> )</a:t>
            </a:r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59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D737-E53A-182C-839D-E6314253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SHAPES/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D4ADF-F6A2-783D-7119-2686EAE24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Divide everything into shapes while drawing.</a:t>
            </a:r>
          </a:p>
          <a:p>
            <a:r>
              <a:rPr lang="en-IN" dirty="0"/>
              <a:t>Outline the scene in your mind, it really helps</a:t>
            </a:r>
          </a:p>
          <a:p>
            <a:r>
              <a:rPr lang="en-IN" dirty="0"/>
              <a:t>Bigger shapes first, then smaller</a:t>
            </a:r>
          </a:p>
          <a:p>
            <a:r>
              <a:rPr lang="en-IN" dirty="0"/>
              <a:t>Shapes of different sizes makes the scene more interesting.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6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090D2-34DC-8849-930C-7BB25E05A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Colors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3100-B709-6A52-6853-50E1D6933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err="1"/>
              <a:t>Colors</a:t>
            </a:r>
            <a:r>
              <a:rPr lang="en-IN" dirty="0"/>
              <a:t> Harmony is very Important in every painting. </a:t>
            </a:r>
          </a:p>
          <a:p>
            <a:r>
              <a:rPr lang="en-IN" dirty="0"/>
              <a:t>Try to add a Dominant </a:t>
            </a:r>
            <a:r>
              <a:rPr lang="en-IN" dirty="0" err="1"/>
              <a:t>color</a:t>
            </a:r>
            <a:r>
              <a:rPr lang="en-IN" dirty="0"/>
              <a:t> scheme in your painting.</a:t>
            </a:r>
          </a:p>
          <a:p>
            <a:r>
              <a:rPr lang="en-IN" dirty="0"/>
              <a:t>Always include a little background in your foreground and </a:t>
            </a:r>
            <a:r>
              <a:rPr lang="en-IN" dirty="0" err="1"/>
              <a:t>vica</a:t>
            </a:r>
            <a:r>
              <a:rPr lang="en-IN" dirty="0"/>
              <a:t> versa</a:t>
            </a:r>
          </a:p>
          <a:p>
            <a:r>
              <a:rPr lang="en-IN" dirty="0"/>
              <a:t>Paint </a:t>
            </a:r>
            <a:r>
              <a:rPr lang="en-IN" dirty="0" err="1"/>
              <a:t>color</a:t>
            </a:r>
            <a:r>
              <a:rPr lang="en-IN" dirty="0"/>
              <a:t> relationships nothing is isolated. A blue bowl will change its </a:t>
            </a:r>
            <a:r>
              <a:rPr lang="en-IN" dirty="0" err="1"/>
              <a:t>color</a:t>
            </a:r>
            <a:r>
              <a:rPr lang="en-IN" dirty="0"/>
              <a:t> when you add an orange in it.</a:t>
            </a:r>
          </a:p>
          <a:p>
            <a:r>
              <a:rPr lang="en-IN" dirty="0"/>
              <a:t>Different plane, different </a:t>
            </a:r>
            <a:r>
              <a:rPr lang="en-IN" dirty="0" err="1"/>
              <a:t>color</a:t>
            </a:r>
            <a:endParaRPr lang="en-IN" dirty="0"/>
          </a:p>
          <a:p>
            <a:r>
              <a:rPr lang="en-IN" dirty="0"/>
              <a:t>The </a:t>
            </a:r>
            <a:r>
              <a:rPr lang="en-IN" dirty="0" err="1"/>
              <a:t>color</a:t>
            </a:r>
            <a:r>
              <a:rPr lang="en-IN" dirty="0"/>
              <a:t> of the Light + the </a:t>
            </a:r>
            <a:r>
              <a:rPr lang="en-IN" dirty="0" err="1"/>
              <a:t>color</a:t>
            </a:r>
            <a:r>
              <a:rPr lang="en-IN" dirty="0"/>
              <a:t> of the object = the true </a:t>
            </a:r>
            <a:r>
              <a:rPr lang="en-IN" dirty="0" err="1"/>
              <a:t>color</a:t>
            </a:r>
            <a:r>
              <a:rPr lang="en-IN" dirty="0"/>
              <a:t> mix</a:t>
            </a:r>
          </a:p>
          <a:p>
            <a:r>
              <a:rPr lang="en-IN" dirty="0" err="1"/>
              <a:t>Color</a:t>
            </a:r>
            <a:r>
              <a:rPr lang="en-IN" dirty="0"/>
              <a:t> temperatures are very imp</a:t>
            </a:r>
          </a:p>
          <a:p>
            <a:r>
              <a:rPr lang="en-IN" dirty="0"/>
              <a:t>Whenever there will be cool light, the shadows will be warm.</a:t>
            </a:r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D8D72-3971-FDDA-CBB9-3379F6C8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Values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5D040-7E2D-861A-17A9-4898A6525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0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4551A-7590-7CB8-0B5A-8F64EC89D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There must be a loose edge, a soft edge and a hard edge in your Painting.</a:t>
            </a:r>
          </a:p>
          <a:p>
            <a:r>
              <a:rPr lang="en-IN" dirty="0">
                <a:solidFill>
                  <a:srgbClr val="FF0000"/>
                </a:solidFill>
              </a:rPr>
              <a:t>The Hardest edge will be where you want to keep your Focal point.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418AF8-1C24-D659-B970-8F720F90A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7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Megha Kapoor on Art and Painting. </vt:lpstr>
      <vt:lpstr>Learning to see </vt:lpstr>
      <vt:lpstr>PowerPoint Presentation</vt:lpstr>
      <vt:lpstr>PAINTING CONSIST OF ..</vt:lpstr>
      <vt:lpstr>Composition </vt:lpstr>
      <vt:lpstr>SHAPES/ DESIGN</vt:lpstr>
      <vt:lpstr>Colors</vt:lpstr>
      <vt:lpstr>Values</vt:lpstr>
      <vt:lpstr>EDGES</vt:lpstr>
      <vt:lpstr>LIGHT </vt:lpstr>
      <vt:lpstr>FEELING &amp; BRUSHWORK</vt:lpstr>
      <vt:lpstr>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Megha Kapoor on Art and Painting. </dc:title>
  <dc:creator>Megha kapoor</dc:creator>
  <cp:lastModifiedBy>Megha kapoor</cp:lastModifiedBy>
  <cp:revision>4</cp:revision>
  <dcterms:created xsi:type="dcterms:W3CDTF">2022-04-30T09:41:57Z</dcterms:created>
  <dcterms:modified xsi:type="dcterms:W3CDTF">2022-04-30T10:41:31Z</dcterms:modified>
</cp:coreProperties>
</file>